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512" r:id="rId6"/>
    <p:sldId id="511" r:id="rId7"/>
    <p:sldId id="513" r:id="rId8"/>
    <p:sldId id="514" r:id="rId9"/>
    <p:sldId id="515" r:id="rId10"/>
    <p:sldId id="516" r:id="rId11"/>
    <p:sldId id="517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6" autoAdjust="0"/>
    <p:restoredTop sz="94660"/>
  </p:normalViewPr>
  <p:slideViewPr>
    <p:cSldViewPr snapToGrid="0">
      <p:cViewPr varScale="1">
        <p:scale>
          <a:sx n="90" d="100"/>
          <a:sy n="90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AA815-9B45-44DA-A516-C2C29E016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B14394-B4C4-44BF-93DD-DC5F49057F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6D17A2-E473-4933-8E88-929A8CB6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CE2010-6C27-47EA-B898-83A40A64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AD6605-904C-4F8E-AA0E-6D01CE3A3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9241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373AAB-B72A-4C94-86B6-036FBC530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F081F37-C0B4-48ED-8EE8-260D8F2C80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AE3FB0-348D-44B8-B235-1BB78BEAA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3C3FBA-CA26-45C3-9C9C-552342652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971B123-8020-45A3-97B4-DED349E68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4052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E5F6F72-A030-447F-9533-77FCC5A1F3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D0D1DFF-800B-44A3-B663-F424E84EA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6DDF205-3490-416D-9D7F-F208B6D5C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4F2569-1385-4ACA-96C1-176614D8A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190372-8CAE-48CD-9DD5-25EE8A1F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1742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740C4-3F19-498F-8672-022ABF9E7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34A58E-88E1-4AF6-90BC-54C006DDC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05A0085-0F3A-4812-BABB-E66AB65B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CF19E7-A7A7-4422-921A-FED8D43EF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07B3F4-591B-4B07-BDAE-56856A33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1891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DCA847-BBE5-4665-AF9A-A1F9BEC16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D7D44B7-93D5-4AE5-87B2-FDF4701A3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1E92DC-0D19-4344-A1BF-633B5956C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6DB773-89C4-4CDD-9D10-93C524A47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7BF67C-94FD-4851-BCA3-ECE1DDDB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434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782E57-AA8B-4ADB-BBB1-2FD6DD126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B3D1B5-FC41-49B5-BC8B-79B55BB13C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E5C4CC7-FD38-47E8-A1C6-0608C2362B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F7415E6-FEE4-49DE-9EA3-6059CB68C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D9B94CF-4F39-4363-B755-AB9B549DE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89B765-2055-47CB-AB98-2867FA703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8116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DBAC0-ACCF-4AD7-A2C8-D0A37578F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E84D68C-DB84-48EC-850F-AC60B1D85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40C9A6-520E-4E74-BCE9-28CCB433C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0B1FD94-DBED-429F-8F73-546B688002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489B75E-6117-4A20-9507-98289C6514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0E85D89-5227-461C-ABC9-7AAB3FC4B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14843F7-2060-4783-A5C7-011F770C5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BEB815A-5EC8-451F-999E-7E79FB77C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2006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9D4CCA-583A-4110-A6DB-8A42C427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2399869-045F-44B5-B26C-96A47DDE5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8CB380C-C931-4F66-9B1F-15FA17B5F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4F76EF1-EEF1-4273-B685-B6493F7F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4045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5B7E9ED-6ABE-43F8-9FCD-9213B1A84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658D37C-69E4-4862-AFB1-2CE293E0D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7D3B910-CEAE-47AA-B8DD-C8A0F927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6245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8B7D29-0643-4899-AACA-3A8BD7D28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2ABF07-E018-4D53-91F5-C550DE40F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0BDD6E-1AFD-40A4-9397-7881E25A5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8BD0E12-4EFB-4988-9B96-FC0A51DB5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DC5949-2582-4C21-A687-3142EBCB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5AB1D4-55EE-47F6-9A47-6F405B531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1147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9B0D9D-A0C9-4F0E-9A70-2C2D5521E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3C478B8-E702-4FA1-A708-22BDC1BDF3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B9952D3-C0C8-4D24-936A-7908DC68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EC70151-F0D7-47BD-9A76-FBE51003F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0147CE-BBD7-40C2-8183-8C76F9E54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38D690-0A88-4E09-A3BC-76CFCCABB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5530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9DE7FC9-188A-472F-9304-652D11B58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FA53254-A528-4FAC-9DF2-46A43A38E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2D7228-82B1-4967-BB2C-7DF6907A6A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8336B-9335-4E97-A6AB-1A571014289D}" type="datetimeFigureOut">
              <a:rPr lang="pt-BR" smtClean="0"/>
              <a:t>12/09/2020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69D761-27F3-41BD-B024-DBA399CC5D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182EA7-2BF1-44E7-9587-C674F3A7D7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17927-C112-4F3B-BB09-DA82C7AAF1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944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ACB2B94-1F61-424C-B0CB-B95BBFC07D28}"/>
              </a:ext>
            </a:extLst>
          </p:cNvPr>
          <p:cNvSpPr txBox="1"/>
          <p:nvPr/>
        </p:nvSpPr>
        <p:spPr>
          <a:xfrm>
            <a:off x="5457372" y="3059668"/>
            <a:ext cx="397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3092988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944F7F-9F78-42BF-B0A4-0D501327B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Demonstração </a:t>
            </a:r>
          </a:p>
        </p:txBody>
      </p:sp>
    </p:spTree>
    <p:extLst>
      <p:ext uri="{BB962C8B-B14F-4D97-AF65-F5344CB8AC3E}">
        <p14:creationId xmlns:p14="http://schemas.microsoft.com/office/powerpoint/2010/main" val="3228578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0D61D1-7DD3-48CA-B91B-B22262BB8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4733925"/>
            <a:ext cx="10515600" cy="1325563"/>
          </a:xfrm>
        </p:spPr>
        <p:txBody>
          <a:bodyPr>
            <a:normAutofit/>
          </a:bodyPr>
          <a:lstStyle/>
          <a:p>
            <a:r>
              <a:rPr lang="pt-BR" sz="8000" dirty="0"/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1337085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AC4EAAF3-DD03-4232-A173-325B343D3024}"/>
              </a:ext>
            </a:extLst>
          </p:cNvPr>
          <p:cNvSpPr txBox="1"/>
          <p:nvPr/>
        </p:nvSpPr>
        <p:spPr>
          <a:xfrm>
            <a:off x="333828" y="581523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Contextualização</a:t>
            </a:r>
          </a:p>
          <a:p>
            <a:r>
              <a:rPr lang="pt-BR" dirty="0"/>
              <a:t>Temos como objetivo facilitar o trajeto e/ou destino final do usuário apresentando a ele</a:t>
            </a:r>
          </a:p>
          <a:p>
            <a:r>
              <a:rPr lang="pt-BR" dirty="0"/>
              <a:t>pontos de interesse que o usuário deseja visitar e podendo também traçar um itinerário</a:t>
            </a:r>
          </a:p>
          <a:p>
            <a:r>
              <a:rPr lang="pt-BR" dirty="0"/>
              <a:t>durante a viagem.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CD10D56-CD2B-40BF-9B93-357E6BA80FC2}"/>
              </a:ext>
            </a:extLst>
          </p:cNvPr>
          <p:cNvSpPr txBox="1"/>
          <p:nvPr/>
        </p:nvSpPr>
        <p:spPr>
          <a:xfrm>
            <a:off x="6096000" y="3229490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Justificativa</a:t>
            </a:r>
          </a:p>
          <a:p>
            <a:r>
              <a:rPr lang="pt-BR" dirty="0"/>
              <a:t>Para organizar sua viagem, o usuário geralmente utiliza de várias ferramentas, como </a:t>
            </a:r>
            <a:r>
              <a:rPr lang="pt-BR" dirty="0" err="1"/>
              <a:t>Waze</a:t>
            </a:r>
            <a:r>
              <a:rPr lang="pt-BR" dirty="0"/>
              <a:t>,</a:t>
            </a:r>
          </a:p>
          <a:p>
            <a:r>
              <a:rPr lang="pt-BR" dirty="0"/>
              <a:t>Calendário, Google Maps, entre outros. Já utilizando o Go! o usuário terá tudo em uma só</a:t>
            </a:r>
          </a:p>
          <a:p>
            <a:r>
              <a:rPr lang="pt-BR" dirty="0"/>
              <a:t>ferramenta, tornando o planejamento da viagem e a viagem em si mais prática e fácil de se</a:t>
            </a:r>
          </a:p>
          <a:p>
            <a:r>
              <a:rPr lang="pt-BR" dirty="0"/>
              <a:t>fazer, evitando que o usuário perca muito tempo e que passe por problemas inesperados.</a:t>
            </a:r>
          </a:p>
        </p:txBody>
      </p:sp>
    </p:spTree>
    <p:extLst>
      <p:ext uri="{BB962C8B-B14F-4D97-AF65-F5344CB8AC3E}">
        <p14:creationId xmlns:p14="http://schemas.microsoft.com/office/powerpoint/2010/main" val="3912936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3"/>
          <p:cNvSpPr txBox="1">
            <a:spLocks/>
          </p:cNvSpPr>
          <p:nvPr/>
        </p:nvSpPr>
        <p:spPr>
          <a:xfrm>
            <a:off x="4213864" y="150617"/>
            <a:ext cx="3208433" cy="4974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err="1">
                <a:latin typeface="Arial" panose="020B0604020202020204" pitchFamily="34" charset="0"/>
                <a:cs typeface="Arial" panose="020B0604020202020204" pitchFamily="34" charset="0"/>
              </a:rPr>
              <a:t>Proto-Persona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</a:p>
        </p:txBody>
      </p:sp>
      <p:sp>
        <p:nvSpPr>
          <p:cNvPr id="6" name="Retângulo 5"/>
          <p:cNvSpPr/>
          <p:nvPr/>
        </p:nvSpPr>
        <p:spPr>
          <a:xfrm>
            <a:off x="330195" y="811062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330195" y="3763670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6162203" y="3763390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6162203" y="811062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2214467" y="1675595"/>
            <a:ext cx="39987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Letícia</a:t>
            </a: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“Amo viajar, mas sinto que gasto muito tempo com planejamento.”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6162203" y="1410492"/>
            <a:ext cx="5760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32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anos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Casada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Conectada (os aplicativos que mais usa são redes sociais)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Não trabalha ligada a área de Ti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Empreendedora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295254" y="982512"/>
            <a:ext cx="33953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Informações/Comportamento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422527" y="3763390"/>
            <a:ext cx="2819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Dores e Necessidades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321406" y="4192349"/>
            <a:ext cx="5872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Não gosto de ter que acessar vários sites para conseguir um planejamento adequado da viagem.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Quando chega no destino, sempre tenho dificuldade em procurar os melhores estabelecimentos e os mais próximos.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Gostaria de ter as rotas com os locais que quero ir enquanto eu dirijo, não gosto de ter que parar para procurar por certo estabelecimento.</a:t>
            </a:r>
          </a:p>
        </p:txBody>
      </p:sp>
      <p:sp>
        <p:nvSpPr>
          <p:cNvPr id="16" name="Retângulo 15"/>
          <p:cNvSpPr/>
          <p:nvPr/>
        </p:nvSpPr>
        <p:spPr>
          <a:xfrm>
            <a:off x="6255175" y="3763390"/>
            <a:ext cx="2819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Soluções Potenciais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6234753" y="4101944"/>
            <a:ext cx="56676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para planejamento de viagens.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Filtragem por serviços durante a viagem.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Junção de aplicativos de planejamento, com rotas e estabelecimentos em um único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Espaço Reservado para Número de Slide 2"/>
          <p:cNvSpPr txBox="1">
            <a:spLocks/>
          </p:cNvSpPr>
          <p:nvPr/>
        </p:nvSpPr>
        <p:spPr bwMode="auto">
          <a:xfrm>
            <a:off x="12605478" y="7237015"/>
            <a:ext cx="628646" cy="214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marL="0" algn="r" defTabSz="1043056" rtl="0" eaLnBrk="1" latinLnBrk="0" hangingPunct="1">
              <a:spcBef>
                <a:spcPct val="0"/>
              </a:spcBef>
              <a:spcAft>
                <a:spcPct val="0"/>
              </a:spcAft>
              <a:defRPr sz="1257" b="1" kern="1200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/>
              <a:t>1</a:t>
            </a:r>
            <a:endParaRPr lang="pt-BR" sz="880"/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79" y="1066067"/>
            <a:ext cx="1628784" cy="244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45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330195" y="811062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330195" y="3763670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/>
          <p:cNvSpPr/>
          <p:nvPr/>
        </p:nvSpPr>
        <p:spPr>
          <a:xfrm>
            <a:off x="6162203" y="3763390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6162203" y="811062"/>
            <a:ext cx="5760000" cy="2880000"/>
          </a:xfrm>
          <a:prstGeom prst="rect">
            <a:avLst/>
          </a:prstGeom>
          <a:noFill/>
          <a:ln>
            <a:solidFill>
              <a:srgbClr val="2537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2214467" y="1675595"/>
            <a:ext cx="3998794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André</a:t>
            </a: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“A viagem para mim é um estilo de vida, passo grande parte do meu ano viajando.”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6162203" y="1410492"/>
            <a:ext cx="5760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28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35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anos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Solteiro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Conectado (os aplicativos que mais usa são serviços via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Apps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Não trabalha ligada a área de Ti, mas é familiarizado com tecnologia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Fotógrafo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6295254" y="982512"/>
            <a:ext cx="33953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Informações/Comportamento</a:t>
            </a:r>
          </a:p>
        </p:txBody>
      </p:sp>
      <p:sp>
        <p:nvSpPr>
          <p:cNvPr id="14" name="Retângulo 13"/>
          <p:cNvSpPr/>
          <p:nvPr/>
        </p:nvSpPr>
        <p:spPr>
          <a:xfrm>
            <a:off x="422527" y="3763390"/>
            <a:ext cx="2819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Dores e Necessidades</a:t>
            </a:r>
          </a:p>
        </p:txBody>
      </p:sp>
      <p:sp>
        <p:nvSpPr>
          <p:cNvPr id="15" name="Retângulo 14"/>
          <p:cNvSpPr/>
          <p:nvPr/>
        </p:nvSpPr>
        <p:spPr>
          <a:xfrm>
            <a:off x="340535" y="4174272"/>
            <a:ext cx="5872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Nunca tenho ideia de para onde ir quando chego em um local ou em uma cidade nova. Sempre me perco ao chegar.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Gostaria de saber as opções que eu tenho nessa cidade nova, mas que não me deixasse sem perspectivas de improvisação.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Seria legal se eu conseguisse fazer um diário de rotas.</a:t>
            </a:r>
          </a:p>
        </p:txBody>
      </p:sp>
      <p:sp>
        <p:nvSpPr>
          <p:cNvPr id="16" name="Retângulo 15"/>
          <p:cNvSpPr/>
          <p:nvPr/>
        </p:nvSpPr>
        <p:spPr>
          <a:xfrm>
            <a:off x="6255175" y="3763390"/>
            <a:ext cx="2819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b="1" dirty="0">
                <a:solidFill>
                  <a:srgbClr val="E6005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Soluções Potenciais</a:t>
            </a:r>
          </a:p>
        </p:txBody>
      </p:sp>
      <p:sp>
        <p:nvSpPr>
          <p:cNvPr id="17" name="Retângulo 16"/>
          <p:cNvSpPr/>
          <p:nvPr/>
        </p:nvSpPr>
        <p:spPr>
          <a:xfrm>
            <a:off x="6208369" y="4101944"/>
            <a:ext cx="566766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para mostrar as melhores rotas.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Filtragem por serviços e indicação de lugares durante a viagem.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Ferramenta de planejamento e anotações dentro do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de viagens.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Espaço Reservado para Número de Slide 2"/>
          <p:cNvSpPr txBox="1">
            <a:spLocks/>
          </p:cNvSpPr>
          <p:nvPr/>
        </p:nvSpPr>
        <p:spPr bwMode="auto">
          <a:xfrm>
            <a:off x="12605478" y="7237015"/>
            <a:ext cx="628646" cy="214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000" tIns="10800" rIns="18000" bIns="10800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marL="0" algn="r" defTabSz="1043056" rtl="0" eaLnBrk="1" latinLnBrk="0" hangingPunct="1">
              <a:spcBef>
                <a:spcPct val="0"/>
              </a:spcBef>
              <a:spcAft>
                <a:spcPct val="0"/>
              </a:spcAft>
              <a:defRPr sz="1257" b="1" kern="1200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  <a:lvl2pPr marL="52152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0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pt-BR"/>
              <a:t>1</a:t>
            </a:r>
            <a:endParaRPr lang="pt-BR" sz="880"/>
          </a:p>
        </p:txBody>
      </p:sp>
      <p:pic>
        <p:nvPicPr>
          <p:cNvPr id="22" name="Imagem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6" y="-37284"/>
            <a:ext cx="1037974" cy="691982"/>
          </a:xfrm>
          <a:prstGeom prst="rect">
            <a:avLst/>
          </a:prstGeom>
        </p:spPr>
      </p:pic>
      <p:sp>
        <p:nvSpPr>
          <p:cNvPr id="21" name="Espaço Reservado para Texto 3"/>
          <p:cNvSpPr txBox="1">
            <a:spLocks/>
          </p:cNvSpPr>
          <p:nvPr/>
        </p:nvSpPr>
        <p:spPr>
          <a:xfrm>
            <a:off x="4213864" y="150617"/>
            <a:ext cx="3208433" cy="4974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 err="1">
                <a:latin typeface="Arial" panose="020B0604020202020204" pitchFamily="34" charset="0"/>
                <a:cs typeface="Arial" panose="020B0604020202020204" pitchFamily="34" charset="0"/>
              </a:rPr>
              <a:t>Proto-Persona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27" y="1151789"/>
            <a:ext cx="1791940" cy="239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32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385CC78-E1B4-4B90-8471-29DF37E52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181" y="1037"/>
            <a:ext cx="9698822" cy="685696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5BB9166-C252-4877-A06C-B01023B8EB7E}"/>
              </a:ext>
            </a:extLst>
          </p:cNvPr>
          <p:cNvSpPr txBox="1"/>
          <p:nvPr/>
        </p:nvSpPr>
        <p:spPr>
          <a:xfrm>
            <a:off x="2460180" y="230262"/>
            <a:ext cx="1240902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Letícia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614CD05-961C-42AD-8161-FD333FAC7CBC}"/>
              </a:ext>
            </a:extLst>
          </p:cNvPr>
          <p:cNvSpPr txBox="1"/>
          <p:nvPr/>
        </p:nvSpPr>
        <p:spPr>
          <a:xfrm>
            <a:off x="4659166" y="178479"/>
            <a:ext cx="914349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32-45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D6D7AF9-1E83-4D2C-9695-2EC88E9F90C7}"/>
              </a:ext>
            </a:extLst>
          </p:cNvPr>
          <p:cNvSpPr txBox="1"/>
          <p:nvPr/>
        </p:nvSpPr>
        <p:spPr>
          <a:xfrm>
            <a:off x="1383997" y="5675560"/>
            <a:ext cx="4441123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-  Não gosta de acessar várias ferramentas</a:t>
            </a:r>
          </a:p>
          <a:p>
            <a:r>
              <a:rPr lang="pt-BR" sz="1270" dirty="0"/>
              <a:t>-  Tem dificuldades de achar estabelecimentos adequados no destino</a:t>
            </a:r>
          </a:p>
          <a:p>
            <a:r>
              <a:rPr lang="pt-BR" sz="1270" dirty="0"/>
              <a:t>-  Gostaria de ver os locais enquanto dirige, sem precisar parar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4936E5F-A026-41CA-A032-9A41AB54ECFF}"/>
              </a:ext>
            </a:extLst>
          </p:cNvPr>
          <p:cNvSpPr txBox="1"/>
          <p:nvPr/>
        </p:nvSpPr>
        <p:spPr>
          <a:xfrm>
            <a:off x="6076724" y="5681953"/>
            <a:ext cx="4310502" cy="678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9175" indent="-259175">
              <a:buFontTx/>
              <a:buChar char="-"/>
            </a:pPr>
            <a:r>
              <a:rPr lang="pt-BR" sz="1270" dirty="0"/>
              <a:t>Precisa de um app para planejar as viagens </a:t>
            </a:r>
          </a:p>
          <a:p>
            <a:pPr marL="259175" indent="-259175">
              <a:buFontTx/>
              <a:buChar char="-"/>
            </a:pPr>
            <a:r>
              <a:rPr lang="pt-BR" sz="1270" dirty="0"/>
              <a:t>Precisa filtrar os serviços durante a viagem</a:t>
            </a:r>
          </a:p>
          <a:p>
            <a:pPr marL="259175" indent="-259175">
              <a:buFontTx/>
              <a:buChar char="-"/>
            </a:pPr>
            <a:r>
              <a:rPr lang="pt-BR" sz="1270" dirty="0"/>
              <a:t>Quer um aplicativo que tem tudo o precisa 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F74CA36-9487-4F28-975B-9C5A62C19CCB}"/>
              </a:ext>
            </a:extLst>
          </p:cNvPr>
          <p:cNvSpPr txBox="1"/>
          <p:nvPr/>
        </p:nvSpPr>
        <p:spPr>
          <a:xfrm>
            <a:off x="4071371" y="1273749"/>
            <a:ext cx="404925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Está cansada e estressada por planejar a viagem em família 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155ED1C-7957-4030-9581-3BE1A11A3151}"/>
              </a:ext>
            </a:extLst>
          </p:cNvPr>
          <p:cNvSpPr txBox="1"/>
          <p:nvPr/>
        </p:nvSpPr>
        <p:spPr>
          <a:xfrm>
            <a:off x="1868475" y="2446002"/>
            <a:ext cx="1959319" cy="1069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Ouve programas de rádio de notícias. Uma boa mãe, gosta de viajar para visitar a família, que mora em outros estados.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A54C88EC-45C4-41D9-9DBD-FCCC22E7977B}"/>
              </a:ext>
            </a:extLst>
          </p:cNvPr>
          <p:cNvSpPr txBox="1"/>
          <p:nvPr/>
        </p:nvSpPr>
        <p:spPr>
          <a:xfrm>
            <a:off x="3957173" y="4653273"/>
            <a:ext cx="404925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Cuida da família. Casada, com filho, mas tem seu próprio negócio, uma loja de roupas de bebê.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F00B97B0-642B-47BD-8BA9-C7861AE27CF1}"/>
              </a:ext>
            </a:extLst>
          </p:cNvPr>
          <p:cNvSpPr txBox="1"/>
          <p:nvPr/>
        </p:nvSpPr>
        <p:spPr>
          <a:xfrm>
            <a:off x="8233585" y="2348300"/>
            <a:ext cx="2089940" cy="126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Gosta de assistir novela e as vezes programas sobre viagens. Gosta bastante de programas culinários e sonha em conhecer a culinária de outras culturas.</a:t>
            </a:r>
          </a:p>
        </p:txBody>
      </p:sp>
    </p:spTree>
    <p:extLst>
      <p:ext uri="{BB962C8B-B14F-4D97-AF65-F5344CB8AC3E}">
        <p14:creationId xmlns:p14="http://schemas.microsoft.com/office/powerpoint/2010/main" val="882567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23">
            <a:extLst>
              <a:ext uri="{FF2B5EF4-FFF2-40B4-BE49-F238E27FC236}">
                <a16:creationId xmlns:a16="http://schemas.microsoft.com/office/drawing/2014/main" id="{443A7136-1A4D-4A7C-BF8B-6725CF384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823" y="942"/>
            <a:ext cx="9698822" cy="6856963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402B875-ECBD-44C1-ABEA-DE75B85F6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pPr>
                <a:defRPr/>
              </a:pPr>
              <a:t>6</a:t>
            </a:fld>
            <a:endParaRPr lang="pt-BR" sz="635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F49C2D3-66E8-477A-97B2-C45EEF16F210}"/>
              </a:ext>
            </a:extLst>
          </p:cNvPr>
          <p:cNvSpPr txBox="1"/>
          <p:nvPr/>
        </p:nvSpPr>
        <p:spPr>
          <a:xfrm>
            <a:off x="2736636" y="134568"/>
            <a:ext cx="1240902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André 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617F06C-4A1B-4CB9-A3F3-8D38620574CE}"/>
              </a:ext>
            </a:extLst>
          </p:cNvPr>
          <p:cNvSpPr txBox="1"/>
          <p:nvPr/>
        </p:nvSpPr>
        <p:spPr>
          <a:xfrm>
            <a:off x="4967521" y="146580"/>
            <a:ext cx="914349" cy="343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33" dirty="0"/>
              <a:t>28-35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4DA7D72-3432-4F48-9956-328B5362E0DE}"/>
              </a:ext>
            </a:extLst>
          </p:cNvPr>
          <p:cNvSpPr txBox="1"/>
          <p:nvPr/>
        </p:nvSpPr>
        <p:spPr>
          <a:xfrm>
            <a:off x="1660453" y="5601129"/>
            <a:ext cx="4441123" cy="678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sz="1270" dirty="0"/>
              <a:t>Não tem um direcionamento para onde ir em um lugar novo </a:t>
            </a:r>
          </a:p>
          <a:p>
            <a:pPr marL="285750" indent="-285750">
              <a:buFontTx/>
              <a:buChar char="-"/>
            </a:pPr>
            <a:r>
              <a:rPr lang="pt-BR" sz="1270" dirty="0"/>
              <a:t>Gostaria de opções de lugares para visitar mas que pudesse improvisar 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7F0E6C0-30F4-4520-A128-4F01B6B4EE0B}"/>
              </a:ext>
            </a:extLst>
          </p:cNvPr>
          <p:cNvSpPr txBox="1"/>
          <p:nvPr/>
        </p:nvSpPr>
        <p:spPr>
          <a:xfrm>
            <a:off x="6353180" y="5607522"/>
            <a:ext cx="4310502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9175" indent="-259175">
              <a:buFontTx/>
              <a:buChar char="-"/>
            </a:pPr>
            <a:r>
              <a:rPr lang="pt-BR" sz="1270" dirty="0"/>
              <a:t>Um itinerário para auxiliar durante a viagem </a:t>
            </a:r>
          </a:p>
          <a:p>
            <a:pPr marL="259175" indent="-259175">
              <a:buFontTx/>
              <a:buChar char="-"/>
            </a:pPr>
            <a:r>
              <a:rPr lang="pt-BR" sz="1270" dirty="0"/>
              <a:t> Indicação de lugares para visitar </a:t>
            </a:r>
          </a:p>
          <a:p>
            <a:pPr marL="259175" indent="-259175">
              <a:buFontTx/>
              <a:buChar char="-"/>
            </a:pPr>
            <a:r>
              <a:rPr lang="pt-BR" sz="1270" dirty="0"/>
              <a:t>Uma ferramenta de anotações e planejamento de fácil acesso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7785556-E1E7-4A1E-B74C-36C7343F2690}"/>
              </a:ext>
            </a:extLst>
          </p:cNvPr>
          <p:cNvSpPr txBox="1"/>
          <p:nvPr/>
        </p:nvSpPr>
        <p:spPr>
          <a:xfrm>
            <a:off x="3908013" y="810953"/>
            <a:ext cx="4700489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Está feliz, viajando bastante e trabalhando com o que gosta. Sente que precisa estar sempre viajando, ficar em um só lugar o deixa um pouco triste. Não tem muito planejamento a longo prazo, é mais imediatista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4672019A-1552-40C9-99B4-6A20F14BBE6D}"/>
              </a:ext>
            </a:extLst>
          </p:cNvPr>
          <p:cNvSpPr txBox="1"/>
          <p:nvPr/>
        </p:nvSpPr>
        <p:spPr>
          <a:xfrm>
            <a:off x="2144931" y="2273869"/>
            <a:ext cx="1998671" cy="1655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Ama música, gosta de escutar podcasts sobre o que está bombando nas culturas em que visita e se integrar bastante localmente. Escuta bastante recomendações dos amigos sobre onde ir. 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9348B1F8-69C6-457F-AC8E-1F2301CEFDCD}"/>
              </a:ext>
            </a:extLst>
          </p:cNvPr>
          <p:cNvSpPr txBox="1"/>
          <p:nvPr/>
        </p:nvSpPr>
        <p:spPr>
          <a:xfrm>
            <a:off x="4220242" y="4540892"/>
            <a:ext cx="4049259" cy="48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70" dirty="0"/>
              <a:t>Fotógrafo, vive viajando e tem paixão por conhecer novas culturas e novas pessoas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153636B9-BFB4-4605-9C58-E6D02D874CC3}"/>
              </a:ext>
            </a:extLst>
          </p:cNvPr>
          <p:cNvSpPr txBox="1"/>
          <p:nvPr/>
        </p:nvSpPr>
        <p:spPr>
          <a:xfrm>
            <a:off x="8573742" y="2378121"/>
            <a:ext cx="2089940" cy="126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70" dirty="0"/>
              <a:t>Assiste bastante documentários a respeito de culturas diferentes e guias turísticos. Gosta muito de obras de arte e lugares memoráveis.</a:t>
            </a:r>
          </a:p>
        </p:txBody>
      </p:sp>
    </p:spTree>
    <p:extLst>
      <p:ext uri="{BB962C8B-B14F-4D97-AF65-F5344CB8AC3E}">
        <p14:creationId xmlns:p14="http://schemas.microsoft.com/office/powerpoint/2010/main" val="2185775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66AFA896-FA4A-4CB8-A074-353DACF6729B}"/>
              </a:ext>
            </a:extLst>
          </p:cNvPr>
          <p:cNvSpPr txBox="1"/>
          <p:nvPr/>
        </p:nvSpPr>
        <p:spPr>
          <a:xfrm>
            <a:off x="4659086" y="3244334"/>
            <a:ext cx="397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Demonstração </a:t>
            </a:r>
            <a:r>
              <a:rPr lang="pt-BR" dirty="0" err="1"/>
              <a:t>Wireframe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48809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DE206A46-00FB-42C3-80C4-018F44009008}"/>
              </a:ext>
            </a:extLst>
          </p:cNvPr>
          <p:cNvSpPr txBox="1"/>
          <p:nvPr/>
        </p:nvSpPr>
        <p:spPr>
          <a:xfrm>
            <a:off x="4847772" y="3059668"/>
            <a:ext cx="3976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Jornada do usuário </a:t>
            </a:r>
          </a:p>
        </p:txBody>
      </p:sp>
    </p:spTree>
    <p:extLst>
      <p:ext uri="{BB962C8B-B14F-4D97-AF65-F5344CB8AC3E}">
        <p14:creationId xmlns:p14="http://schemas.microsoft.com/office/powerpoint/2010/main" val="2309960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F7A2-4E7C-4B93-8DE9-CFE57BF60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Desenho de solução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8CE3205-6377-48C3-890E-ED25754A2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660" y="1865312"/>
            <a:ext cx="9620680" cy="401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2162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697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Exo 2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Desenho de solução</vt:lpstr>
      <vt:lpstr>Demonstração 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Arthur</dc:creator>
  <cp:lastModifiedBy>Arthur</cp:lastModifiedBy>
  <cp:revision>2</cp:revision>
  <dcterms:created xsi:type="dcterms:W3CDTF">2020-09-12T16:35:09Z</dcterms:created>
  <dcterms:modified xsi:type="dcterms:W3CDTF">2020-09-12T19:04:47Z</dcterms:modified>
</cp:coreProperties>
</file>